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0FCF3-1B25-4E87-954A-A88E08DB8D4C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CA34B-9DEF-4A3A-99F6-B97785AF4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589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039F-1047-41B8-9674-615C846CC24E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11DB-5D89-4980-8CEE-29D9A45C4D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039F-1047-41B8-9674-615C846CC24E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11DB-5D89-4980-8CEE-29D9A45C4D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039F-1047-41B8-9674-615C846CC24E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11DB-5D89-4980-8CEE-29D9A45C4D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039F-1047-41B8-9674-615C846CC24E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11DB-5D89-4980-8CEE-29D9A45C4D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039F-1047-41B8-9674-615C846CC24E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11DB-5D89-4980-8CEE-29D9A45C4D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039F-1047-41B8-9674-615C846CC24E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11DB-5D89-4980-8CEE-29D9A45C4D8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039F-1047-41B8-9674-615C846CC24E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11DB-5D89-4980-8CEE-29D9A45C4D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039F-1047-41B8-9674-615C846CC24E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11DB-5D89-4980-8CEE-29D9A45C4D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039F-1047-41B8-9674-615C846CC24E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11DB-5D89-4980-8CEE-29D9A45C4D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039F-1047-41B8-9674-615C846CC24E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0F11DB-5D89-4980-8CEE-29D9A45C4D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039F-1047-41B8-9674-615C846CC24E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F11DB-5D89-4980-8CEE-29D9A45C4D8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D94039F-1047-41B8-9674-615C846CC24E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00F11DB-5D89-4980-8CEE-29D9A45C4D8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53" t="8402" r="34155" b="20953"/>
          <a:stretch/>
        </p:blipFill>
        <p:spPr bwMode="auto">
          <a:xfrm>
            <a:off x="138444" y="410290"/>
            <a:ext cx="4232296" cy="530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/>
          <a:srcRect t="11859" b="19674"/>
          <a:stretch/>
        </p:blipFill>
        <p:spPr>
          <a:xfrm>
            <a:off x="4370740" y="1404046"/>
            <a:ext cx="4624687" cy="431312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4"/>
          <a:srcRect r="21648"/>
          <a:stretch/>
        </p:blipFill>
        <p:spPr>
          <a:xfrm>
            <a:off x="107504" y="6179342"/>
            <a:ext cx="8856983" cy="583307"/>
          </a:xfrm>
          <a:prstGeom prst="rect">
            <a:avLst/>
          </a:prstGeom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535995" y="393230"/>
            <a:ext cx="4004100" cy="548640"/>
          </a:xfrm>
        </p:spPr>
        <p:txBody>
          <a:bodyPr/>
          <a:lstStyle/>
          <a:p>
            <a:r>
              <a:rPr lang="fr-FR" dirty="0" smtClean="0"/>
              <a:t>POUR QUI ?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77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939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Franklin Gothic Book</vt:lpstr>
      <vt:lpstr>Franklin Gothic Medium</vt:lpstr>
      <vt:lpstr>Tunga</vt:lpstr>
      <vt:lpstr>Wingdings</vt:lpstr>
      <vt:lpstr>Angles</vt:lpstr>
      <vt:lpstr>POUR QUI ?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MOBILTE</dc:title>
  <dc:creator>Anthéa BUCHHEIT</dc:creator>
  <cp:lastModifiedBy>Poste 4</cp:lastModifiedBy>
  <cp:revision>84</cp:revision>
  <dcterms:created xsi:type="dcterms:W3CDTF">2017-03-21T08:24:45Z</dcterms:created>
  <dcterms:modified xsi:type="dcterms:W3CDTF">2020-02-04T08:57:11Z</dcterms:modified>
</cp:coreProperties>
</file>